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89"/>
    <p:restoredTop sz="94748"/>
  </p:normalViewPr>
  <p:slideViewPr>
    <p:cSldViewPr snapToGrid="0">
      <p:cViewPr varScale="1">
        <p:scale>
          <a:sx n="117" d="100"/>
          <a:sy n="117" d="100"/>
        </p:scale>
        <p:origin x="5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66BAAC-D4BC-654E-9551-7BB2372B9773}" type="datetimeFigureOut">
              <a:rPr lang="en-US" smtClean="0"/>
              <a:t>9/9/25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4823E1-C77D-5147-9CED-16757DE3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26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4823E1-C77D-5147-9CED-16757DE387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51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57C63-7A46-9620-ED64-0EBB7237A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FBFA68-4570-EEFD-7BDA-537A68E88F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12A2A-D951-99A5-63EB-5B6DFB689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6E58-033B-B343-B6CB-19171BF02DC0}" type="datetimeFigureOut">
              <a:rPr lang="en-US" smtClean="0"/>
              <a:t>9/9/25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4121B-7136-C8B9-A8F7-7F42A15B1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CEECB-95FF-1650-5BBB-3F98E48A2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F2A4-3A40-BE44-931B-E82CCC187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62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1C9A7-2B06-AA5A-DEC8-F46D322C2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BE1078-A1D5-36B8-7D28-1947DC9CA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33316-2227-3373-4D47-DEFA8A194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6E58-033B-B343-B6CB-19171BF02DC0}" type="datetimeFigureOut">
              <a:rPr lang="en-US" smtClean="0"/>
              <a:t>9/9/25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A5073-7516-0617-975A-738697F7E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7228D6-9CA3-E899-40FC-71D778478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F2A4-3A40-BE44-931B-E82CCC187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25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62B5F4-DA08-8B00-51B2-722F228831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ABE85F-2CA1-4984-B2DC-F54C7E18F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EE6E2-531A-35A0-2B96-899A8D4ED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6E58-033B-B343-B6CB-19171BF02DC0}" type="datetimeFigureOut">
              <a:rPr lang="en-US" smtClean="0"/>
              <a:t>9/9/25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A2ABF-1D45-EB49-6778-62FDF57F8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27DAE6-7BBF-2A7B-D197-704F2F68F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F2A4-3A40-BE44-931B-E82CCC187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319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C01FA-960C-E784-059F-6F320F885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DC063-D3E7-719E-8F83-F32AC7798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A28D9-EAD4-6049-7233-9EE7D4D7F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6E58-033B-B343-B6CB-19171BF02DC0}" type="datetimeFigureOut">
              <a:rPr lang="en-US" smtClean="0"/>
              <a:t>9/9/25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DDA9F-DB59-006E-DFF1-1724665BA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3E0F3-5F88-AC48-06A7-B1B087730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F2A4-3A40-BE44-931B-E82CCC187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23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27D94-9367-8AF3-1F8F-886AB6545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042562-F955-A8D5-CA8B-2F93DA250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B0893-53B2-4111-2126-6B77658F1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6E58-033B-B343-B6CB-19171BF02DC0}" type="datetimeFigureOut">
              <a:rPr lang="en-US" smtClean="0"/>
              <a:t>9/9/25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146D2-E79C-528A-D20E-B59633115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33B03-910D-B83D-F012-3AE7EC4C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F2A4-3A40-BE44-931B-E82CCC187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459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B5F0A-E704-36F8-8792-A094F3377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9EFD6-1147-BD4A-7247-F4E42FCC5E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B7B2E1-55D4-CB4D-97CB-27C918D3F3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C264FB-9EBA-94D3-5DD1-956A0A5C9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6E58-033B-B343-B6CB-19171BF02DC0}" type="datetimeFigureOut">
              <a:rPr lang="en-US" smtClean="0"/>
              <a:t>9/9/25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ADCFFE-30DD-18FF-0ADC-041FDFA2E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32F312-CBF3-6A81-383E-5061D2A17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F2A4-3A40-BE44-931B-E82CCC187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66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473A0-112E-E205-9B31-DCB319189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D6F31-3685-2812-CC84-25D193464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F7D539-31EB-7B69-F79D-685D38DE1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72BA4-F63A-8CAF-9B51-233BEB92E4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5C56A5-D428-CD0C-2874-7CADCD9C76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9B1E0F-A930-D311-6423-B83584185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6E58-033B-B343-B6CB-19171BF02DC0}" type="datetimeFigureOut">
              <a:rPr lang="en-US" smtClean="0"/>
              <a:t>9/9/25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140B2C-0861-1809-E85E-881E0F4CE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440B81-EF05-C8F6-88A4-5CC60E971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F2A4-3A40-BE44-931B-E82CCC187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71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9B358-53B1-FA77-3D30-55CE0E9D5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8E1932-EDC9-D5A5-E744-06985CFDE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6E58-033B-B343-B6CB-19171BF02DC0}" type="datetimeFigureOut">
              <a:rPr lang="en-US" smtClean="0"/>
              <a:t>9/9/25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659C18-037B-6DB0-448A-CA9F593C8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49676F-F0BB-8EE2-D458-586F779B7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F2A4-3A40-BE44-931B-E82CCC187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73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3AFC3C-CEBC-FBB7-DDA6-EC176A936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6E58-033B-B343-B6CB-19171BF02DC0}" type="datetimeFigureOut">
              <a:rPr lang="en-US" smtClean="0"/>
              <a:t>9/9/25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14C3DD-1B9B-31DB-42C8-780A43FD2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C77CF1-2025-7886-0262-CCAE9087E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F2A4-3A40-BE44-931B-E82CCC187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36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B857F-BB4B-CB95-6F32-97830A7F0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5154B-F86D-F29F-CEF3-89FD8A385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DD4967-4A7E-8BB5-42E3-A440B3CA55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45B417-8CA9-1389-CAA1-9F81573B3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6E58-033B-B343-B6CB-19171BF02DC0}" type="datetimeFigureOut">
              <a:rPr lang="en-US" smtClean="0"/>
              <a:t>9/9/25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40A974-B301-2BBB-1BD9-2EC1D2EDE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B0D0B0-2942-B57B-8A35-7E90CC79E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F2A4-3A40-BE44-931B-E82CCC187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64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AE79C-3B63-7967-DCE7-E165F393E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17FF10-64E5-23DC-2BFE-7F87A6C75F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46E742-7EF7-464E-9331-3765F55807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4030B4-B24B-05A7-C0FB-4CAFF8869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6E58-033B-B343-B6CB-19171BF02DC0}" type="datetimeFigureOut">
              <a:rPr lang="en-US" smtClean="0"/>
              <a:t>9/9/25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9BCB3F-B273-4188-AF50-2CE0ADDD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805AB5-D907-4BA6-7F55-016ADA931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F2A4-3A40-BE44-931B-E82CCC187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66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6C0557-1EC5-EAFA-BE16-31ED78C80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BF7628-8148-4825-DC73-983D0FEEB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42458-E880-4863-8000-F2682E123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C66E58-033B-B343-B6CB-19171BF02DC0}" type="datetimeFigureOut">
              <a:rPr lang="en-US" smtClean="0"/>
              <a:t>9/9/25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38DA15-24A4-1214-D34F-AA1517FD21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DEF86-D844-923F-97C9-F3C790F94B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07F2A4-3A40-BE44-931B-E82CCC187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944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78;g304e3307e51_0_104" descr="A blue and black background&#10;&#10;Description automatically generated">
            <a:extLst>
              <a:ext uri="{FF2B5EF4-FFF2-40B4-BE49-F238E27FC236}">
                <a16:creationId xmlns:a16="http://schemas.microsoft.com/office/drawing/2014/main" id="{9D36E755-3FAB-66C1-FFE6-C0522C658B9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3080" t="24516" r="357"/>
          <a:stretch/>
        </p:blipFill>
        <p:spPr>
          <a:xfrm>
            <a:off x="0" y="1075"/>
            <a:ext cx="12192000" cy="153502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5832528-E6FE-69EF-A8AC-3BA5A43DAD63}"/>
              </a:ext>
            </a:extLst>
          </p:cNvPr>
          <p:cNvSpPr txBox="1"/>
          <p:nvPr/>
        </p:nvSpPr>
        <p:spPr>
          <a:xfrm>
            <a:off x="1062308" y="6119336"/>
            <a:ext cx="449615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AGBD for the study area and the corresponding uncertainties: (a) 2016 AGBD and (b) 2020 AGBD; the standard deviation of errors for (c) 2016 (d) 2020.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B31D4300-930E-253C-E673-78419D45A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47" y="6173"/>
            <a:ext cx="9740900" cy="89264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 of ICESat-2 data to improve forest biomass estimation for resource management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5990C3E-3829-E76C-DA86-AFB271838630}"/>
              </a:ext>
            </a:extLst>
          </p:cNvPr>
          <p:cNvSpPr txBox="1"/>
          <p:nvPr/>
        </p:nvSpPr>
        <p:spPr>
          <a:xfrm>
            <a:off x="5371562" y="6093673"/>
            <a:ext cx="65367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Lu, Mei-Kuei, Sorin Popescu, Lonesome Malambo, Andrew Hudak, and Andrew Lister. "Mapping aboveground biomass in Oregon, Washington, Idaho and California with ICESat-2, GEDI and ancillary data." </a:t>
            </a:r>
            <a:r>
              <a:rPr lang="en-US" sz="1200" i="1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Forest Ecology and Management </a:t>
            </a:r>
            <a:r>
              <a:rPr lang="en-US" sz="12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595 (2025): 123040.</a:t>
            </a:r>
          </a:p>
        </p:txBody>
      </p:sp>
      <p:pic>
        <p:nvPicPr>
          <p:cNvPr id="5" name="Content Placeholder 4" descr="Diagram, map&#10;&#10;AI-generated content may be incorrect.">
            <a:extLst>
              <a:ext uri="{FF2B5EF4-FFF2-40B4-BE49-F238E27FC236}">
                <a16:creationId xmlns:a16="http://schemas.microsoft.com/office/drawing/2014/main" id="{E3EA1E00-F5A3-44E0-FD59-0B69ECBD5A2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1181100" y="941741"/>
            <a:ext cx="3184457" cy="5139364"/>
          </a:xfr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57FDBE2-14A6-AAB6-5A49-9EB0833B21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44864" y="1678025"/>
            <a:ext cx="7039371" cy="438598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Mapping forest biomass is important for quantifying carbon stocks to provide insights for climate science and to inform natural resource management, such as fuel treatment planning.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Data from ICESat-2, GEDI, and other sources were used to model forest biomass in Oregon, Washington, Idaho, and California in 2016 and 2020.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model incorporated the Landsat data, GEDI height data, Landscape Fire and Resource Management Planning Tools (LANDFIRE) vegetation data and ICESat-2 derived height data to produce wall-to-wall biomass maps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Results from the study suggest that this modeling approach can provide above ground biomass density to predict the current state of the forests with high accuracy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. </a:t>
            </a:r>
          </a:p>
        </p:txBody>
      </p:sp>
      <p:pic>
        <p:nvPicPr>
          <p:cNvPr id="3" name="Google Shape;198;g304e3307e51_0_104">
            <a:extLst>
              <a:ext uri="{FF2B5EF4-FFF2-40B4-BE49-F238E27FC236}">
                <a16:creationId xmlns:a16="http://schemas.microsoft.com/office/drawing/2014/main" id="{6913C5C1-5208-1D1E-04F2-AE47F5826CC5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247" y="6015504"/>
            <a:ext cx="880401" cy="724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4523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214</Words>
  <Application>Microsoft Macintosh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Use of ICESat-2 data to improve forest biomass estimation for resource management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Neeley, Aimee Renee. (GSFC-616.0)[SCIENCE SYSTEMS AND APPLICATIONS INC]</dc:creator>
  <cp:lastModifiedBy>Neeley, Aimee Renee. (GSFC-615.0)[SCIENCE SYSTEMS AND APPLICATIONS INC]</cp:lastModifiedBy>
  <cp:revision>10</cp:revision>
  <dcterms:created xsi:type="dcterms:W3CDTF">2025-08-21T13:56:34Z</dcterms:created>
  <dcterms:modified xsi:type="dcterms:W3CDTF">2025-09-09T17:17:56Z</dcterms:modified>
</cp:coreProperties>
</file>