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1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3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4" roundtripDataSignature="AMtx7mi3FSm8fbXlB0RCwAQ94NUrw5rMF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len Amanda Fricker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8DCDE8-BDF2-D705-AF9E-A386A4AB0EE7}" v="8" dt="2025-09-08T22:21:21.562"/>
    <p1510:client id="{BE68CEFF-43EF-83DD-5EF2-E5AA2FD496E2}" v="7" dt="2025-09-08T22:22:13.6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02"/>
    <p:restoredTop sz="94720"/>
  </p:normalViewPr>
  <p:slideViewPr>
    <p:cSldViewPr snapToGrid="0">
      <p:cViewPr varScale="1">
        <p:scale>
          <a:sx n="151" d="100"/>
          <a:sy n="151" d="100"/>
        </p:scale>
        <p:origin x="200" y="1400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4" Type="http://customschemas.google.com/relationships/presentationmetadata" Target="metadata"/><Relationship Id="rId28" Type="http://schemas.openxmlformats.org/officeDocument/2006/relationships/theme" Target="theme/theme1.xml"/><Relationship Id="rId31" Type="http://schemas.microsoft.com/office/2015/10/relationships/revisionInfo" Target="revisionInfo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dlik, Christine E (GSFC-615.0)[KBRwyle]" userId="S::csuss@ndc.nasa.gov::ee8cb68c-612b-421a-ab33-05933db82c66" providerId="AD" clId="Web-{BE68CEFF-43EF-83DD-5EF2-E5AA2FD496E2}"/>
    <pc:docChg chg="modSld">
      <pc:chgData name="Sadlik, Christine E (GSFC-615.0)[KBRwyle]" userId="S::csuss@ndc.nasa.gov::ee8cb68c-612b-421a-ab33-05933db82c66" providerId="AD" clId="Web-{BE68CEFF-43EF-83DD-5EF2-E5AA2FD496E2}" dt="2025-09-08T22:22:11.768" v="4" actId="20577"/>
      <pc:docMkLst>
        <pc:docMk/>
      </pc:docMkLst>
      <pc:sldChg chg="modSp">
        <pc:chgData name="Sadlik, Christine E (GSFC-615.0)[KBRwyle]" userId="S::csuss@ndc.nasa.gov::ee8cb68c-612b-421a-ab33-05933db82c66" providerId="AD" clId="Web-{BE68CEFF-43EF-83DD-5EF2-E5AA2FD496E2}" dt="2025-09-08T22:22:11.768" v="4" actId="20577"/>
        <pc:sldMkLst>
          <pc:docMk/>
          <pc:sldMk cId="0" sldId="257"/>
        </pc:sldMkLst>
        <pc:spChg chg="mod">
          <ac:chgData name="Sadlik, Christine E (GSFC-615.0)[KBRwyle]" userId="S::csuss@ndc.nasa.gov::ee8cb68c-612b-421a-ab33-05933db82c66" providerId="AD" clId="Web-{BE68CEFF-43EF-83DD-5EF2-E5AA2FD496E2}" dt="2025-09-08T22:22:11.768" v="4" actId="20577"/>
          <ac:spMkLst>
            <pc:docMk/>
            <pc:sldMk cId="0" sldId="257"/>
            <ac:spMk id="20" creationId="{E7781590-657A-6629-28AE-892E28E1D335}"/>
          </ac:spMkLst>
        </pc:spChg>
      </pc:sldChg>
    </pc:docChg>
  </pc:docChgLst>
  <pc:docChgLst>
    <pc:chgData name="Sadlik, Christine E (GSFC-615.0)[KBRwyle]" userId="S::csuss@ndc.nasa.gov::ee8cb68c-612b-421a-ab33-05933db82c66" providerId="AD" clId="Web-{B98DCDE8-BDF2-D705-AF9E-A386A4AB0EE7}"/>
    <pc:docChg chg="modSld">
      <pc:chgData name="Sadlik, Christine E (GSFC-615.0)[KBRwyle]" userId="S::csuss@ndc.nasa.gov::ee8cb68c-612b-421a-ab33-05933db82c66" providerId="AD" clId="Web-{B98DCDE8-BDF2-D705-AF9E-A386A4AB0EE7}" dt="2025-09-08T22:21:21.562" v="4" actId="20577"/>
      <pc:docMkLst>
        <pc:docMk/>
      </pc:docMkLst>
      <pc:sldChg chg="modSp">
        <pc:chgData name="Sadlik, Christine E (GSFC-615.0)[KBRwyle]" userId="S::csuss@ndc.nasa.gov::ee8cb68c-612b-421a-ab33-05933db82c66" providerId="AD" clId="Web-{B98DCDE8-BDF2-D705-AF9E-A386A4AB0EE7}" dt="2025-09-08T22:21:21.562" v="4" actId="20577"/>
        <pc:sldMkLst>
          <pc:docMk/>
          <pc:sldMk cId="0" sldId="257"/>
        </pc:sldMkLst>
        <pc:spChg chg="mod">
          <ac:chgData name="Sadlik, Christine E (GSFC-615.0)[KBRwyle]" userId="S::csuss@ndc.nasa.gov::ee8cb68c-612b-421a-ab33-05933db82c66" providerId="AD" clId="Web-{B98DCDE8-BDF2-D705-AF9E-A386A4AB0EE7}" dt="2025-09-08T22:21:21.562" v="4" actId="20577"/>
          <ac:spMkLst>
            <pc:docMk/>
            <pc:sldMk cId="0" sldId="257"/>
            <ac:spMk id="20" creationId="{E7781590-657A-6629-28AE-892E28E1D335}"/>
          </ac:spMkLst>
        </pc:spChg>
      </pc:sldChg>
    </pc:docChg>
  </pc:docChgLst>
  <pc:docChgLst>
    <pc:chgData name="Felikson, Denis (GSFC-6150)" userId="546f9328-c2a6-48f2-9716-f1e34aff5707" providerId="ADAL" clId="{11BA3897-7C79-57F7-84A9-BE77F47ABE6F}"/>
    <pc:docChg chg="modSld">
      <pc:chgData name="Felikson, Denis (GSFC-6150)" userId="546f9328-c2a6-48f2-9716-f1e34aff5707" providerId="ADAL" clId="{11BA3897-7C79-57F7-84A9-BE77F47ABE6F}" dt="2025-09-09T16:49:38.788" v="32" actId="20577"/>
      <pc:docMkLst>
        <pc:docMk/>
      </pc:docMkLst>
      <pc:sldChg chg="modSp mod">
        <pc:chgData name="Felikson, Denis (GSFC-6150)" userId="546f9328-c2a6-48f2-9716-f1e34aff5707" providerId="ADAL" clId="{11BA3897-7C79-57F7-84A9-BE77F47ABE6F}" dt="2025-09-09T16:49:38.788" v="32" actId="20577"/>
        <pc:sldMkLst>
          <pc:docMk/>
          <pc:sldMk cId="0" sldId="257"/>
        </pc:sldMkLst>
        <pc:spChg chg="mod">
          <ac:chgData name="Felikson, Denis (GSFC-6150)" userId="546f9328-c2a6-48f2-9716-f1e34aff5707" providerId="ADAL" clId="{11BA3897-7C79-57F7-84A9-BE77F47ABE6F}" dt="2025-09-09T16:49:38.788" v="32" actId="20577"/>
          <ac:spMkLst>
            <pc:docMk/>
            <pc:sldMk cId="0" sldId="257"/>
            <ac:spMk id="21" creationId="{056274FA-1F22-92F7-D158-996E32FD71F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04e3307e51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g304e3307e51_0_10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4" name="Google Shape;174;g304e3307e51_0_10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04e3307e51_0_134"/>
          <p:cNvSpPr txBox="1">
            <a:spLocks noGrp="1"/>
          </p:cNvSpPr>
          <p:nvPr>
            <p:ph type="title"/>
          </p:nvPr>
        </p:nvSpPr>
        <p:spPr>
          <a:xfrm>
            <a:off x="1960880" y="81281"/>
            <a:ext cx="8250000" cy="8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g304e3307e51_0_134"/>
          <p:cNvSpPr txBox="1">
            <a:spLocks noGrp="1"/>
          </p:cNvSpPr>
          <p:nvPr>
            <p:ph type="body" idx="1"/>
          </p:nvPr>
        </p:nvSpPr>
        <p:spPr>
          <a:xfrm>
            <a:off x="838200" y="1219200"/>
            <a:ext cx="10515600" cy="49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g304e3307e51_0_1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04e3307e51_0_17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100" name="Google Shape;100;g304e3307e51_0_17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04e3307e51_0_173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03" name="Google Shape;103;g304e3307e51_0_173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04" name="Google Shape;104;g304e3307e51_0_17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04e3307e51_0_17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04e3307e51_0_138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8" name="Google Shape;68;g304e3307e51_0_13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04e3307e51_0_141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71" name="Google Shape;71;g304e3307e51_0_141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72" name="Google Shape;72;g304e3307e51_0_14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04e3307e51_0_14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g304e3307e51_0_14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g304e3307e51_0_14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04e3307e51_0_14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g304e3307e51_0_14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80" name="Google Shape;80;g304e3307e51_0_149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81" name="Google Shape;81;g304e3307e51_0_14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04e3307e51_0_15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g304e3307e51_0_15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04e3307e51_0_15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87" name="Google Shape;87;g304e3307e51_0_15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88" name="Google Shape;88;g304e3307e51_0_15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04e3307e51_0_161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91" name="Google Shape;91;g304e3307e51_0_16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04e3307e51_0_164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g304e3307e51_0_164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95" name="Google Shape;95;g304e3307e51_0_164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6" name="Google Shape;96;g304e3307e51_0_164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g304e3307e51_0_16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04e3307e51_0_13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g304e3307e51_0_13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marR="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g304e3307e51_0_13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4958CB-E320-3A8D-CCCA-776B2D618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3324" y="933644"/>
            <a:ext cx="4097456" cy="5330487"/>
          </a:xfrm>
          <a:prstGeom prst="rect">
            <a:avLst/>
          </a:prstGeom>
        </p:spPr>
      </p:pic>
      <p:pic>
        <p:nvPicPr>
          <p:cNvPr id="178" name="Google Shape;178;g304e3307e51_0_104" descr="A blue and black backgroun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3080" t="24516" r="357"/>
          <a:stretch/>
        </p:blipFill>
        <p:spPr>
          <a:xfrm>
            <a:off x="0" y="1460"/>
            <a:ext cx="12191997" cy="120997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80" name="Google Shape;180;g304e3307e51_0_104"/>
          <p:cNvSpPr txBox="1">
            <a:spLocks noGrp="1"/>
          </p:cNvSpPr>
          <p:nvPr>
            <p:ph type="title"/>
          </p:nvPr>
        </p:nvSpPr>
        <p:spPr>
          <a:xfrm>
            <a:off x="48678" y="108477"/>
            <a:ext cx="12047527" cy="46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27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Megatsunami simulation using ICESat-2 and other data can inform future hazards</a:t>
            </a:r>
            <a:endParaRPr sz="27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8" name="Google Shape;198;g304e3307e51_0_10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24100" y="6133500"/>
            <a:ext cx="880401" cy="724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7781590-657A-6629-28AE-892E28E1D335}"/>
              </a:ext>
            </a:extLst>
          </p:cNvPr>
          <p:cNvSpPr txBox="1"/>
          <p:nvPr/>
        </p:nvSpPr>
        <p:spPr>
          <a:xfrm>
            <a:off x="48679" y="972875"/>
            <a:ext cx="5529678" cy="447814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/>
                <a:cs typeface="Calibri"/>
              </a:rPr>
              <a:t>The January 2022 volcanic eruption of Hunga Tonga-Hunga Ha’apai (HTHH), one of the largest natural explosions in more than a century, generated a catastrophic tsunami in the South Pacific Ocean.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Researchers generated a tsunami simulation of the Tongan Archipelago – calibrated by field observations, drone and satellite data including ICESat-2 – which provided an understanding of the tsunami and a framework for assessment of future hazards.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Several lives were lost, but based on the simulation, the researchers found HTHH’s location relative to population centers saved Tonga from a worse outcome.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Other oceanic volcanoes are capable of creating future tsunamis at HTHH’s scale.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56274FA-1F22-92F7-D158-996E32FD71FE}"/>
              </a:ext>
            </a:extLst>
          </p:cNvPr>
          <p:cNvSpPr txBox="1"/>
          <p:nvPr/>
        </p:nvSpPr>
        <p:spPr>
          <a:xfrm>
            <a:off x="836024" y="5883692"/>
            <a:ext cx="474233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dirty="0">
                <a:solidFill>
                  <a:srgbClr val="0070C0"/>
                </a:solidFill>
                <a:effectLst/>
                <a:latin typeface="AvenirNextLTPro"/>
              </a:rPr>
              <a:t>Purkis, S. J., Ward, S. N., Fitzpatrick, N. M., Garvin, J. B., Slayback, D., Cronin, S. J., .</a:t>
            </a:r>
            <a:r>
              <a:rPr lang="en-US" sz="1200" b="0" i="0" dirty="0" err="1">
                <a:solidFill>
                  <a:srgbClr val="0070C0"/>
                </a:solidFill>
                <a:effectLst/>
                <a:latin typeface="AvenirNextLTPro"/>
              </a:rPr>
              <a:t>Palaseanu-LoveJoy</a:t>
            </a:r>
            <a:r>
              <a:rPr lang="en-US" sz="1200" b="0" i="0" dirty="0">
                <a:solidFill>
                  <a:srgbClr val="0070C0"/>
                </a:solidFill>
                <a:effectLst/>
                <a:latin typeface="AvenirNextLTPro"/>
              </a:rPr>
              <a:t>, M., &amp; Dempsey, A. (2023). The 2022 Hunga-Tonga megatsunami: Near-field simulation of a once-in-a-century event. </a:t>
            </a:r>
            <a:r>
              <a:rPr lang="en-US" sz="1200" b="0" i="1" dirty="0">
                <a:solidFill>
                  <a:srgbClr val="0070C0"/>
                </a:solidFill>
                <a:effectLst/>
                <a:latin typeface="AvenirNextLTPro"/>
              </a:rPr>
              <a:t>Science Advances</a:t>
            </a:r>
            <a:r>
              <a:rPr lang="en-US" sz="1200" b="0" i="0" dirty="0">
                <a:solidFill>
                  <a:srgbClr val="0070C0"/>
                </a:solidFill>
                <a:effectLst/>
                <a:latin typeface="AvenirNextLTPro"/>
              </a:rPr>
              <a:t>, </a:t>
            </a:r>
            <a:r>
              <a:rPr lang="en-US" sz="1200" b="1" i="0" dirty="0">
                <a:solidFill>
                  <a:srgbClr val="0070C0"/>
                </a:solidFill>
                <a:effectLst/>
                <a:latin typeface="AvenirNextLTPro"/>
              </a:rPr>
              <a:t>9</a:t>
            </a:r>
            <a:r>
              <a:rPr lang="en-US" sz="1200" b="0" i="0" dirty="0">
                <a:solidFill>
                  <a:srgbClr val="0070C0"/>
                </a:solidFill>
                <a:effectLst/>
                <a:latin typeface="AvenirNextLTPro"/>
              </a:rPr>
              <a:t>(15), eadf5493. https://</a:t>
            </a:r>
            <a:r>
              <a:rPr lang="en-US" sz="1200" b="0" i="0" dirty="0" err="1">
                <a:solidFill>
                  <a:srgbClr val="0070C0"/>
                </a:solidFill>
                <a:effectLst/>
                <a:latin typeface="AvenirNextLTPro"/>
              </a:rPr>
              <a:t>doi.org</a:t>
            </a:r>
            <a:r>
              <a:rPr lang="en-US" sz="1200" b="0" i="0" dirty="0">
                <a:solidFill>
                  <a:srgbClr val="0070C0"/>
                </a:solidFill>
                <a:effectLst/>
                <a:latin typeface="AvenirNextLTPro"/>
              </a:rPr>
              <a:t>/10.1126/sciadv</a:t>
            </a:r>
            <a:r>
              <a:rPr lang="en-US" sz="1200" b="0" i="0">
                <a:solidFill>
                  <a:srgbClr val="0070C0"/>
                </a:solidFill>
                <a:effectLst/>
                <a:latin typeface="AvenirNextLTPro"/>
              </a:rPr>
              <a:t>.adf5493.</a:t>
            </a:r>
            <a:endParaRPr lang="en-US" sz="1200" b="0" i="0" dirty="0">
              <a:solidFill>
                <a:srgbClr val="0070C0"/>
              </a:solidFill>
              <a:effectLst/>
              <a:latin typeface="AvenirNextLTPro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7DC2DA-0E3B-2877-510B-FA7C1EB67F87}"/>
              </a:ext>
            </a:extLst>
          </p:cNvPr>
          <p:cNvSpPr txBox="1"/>
          <p:nvPr/>
        </p:nvSpPr>
        <p:spPr>
          <a:xfrm>
            <a:off x="6438481" y="6264131"/>
            <a:ext cx="53581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0" dirty="0">
                <a:solidFill>
                  <a:srgbClr val="26262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Post-tsunami disturbances along the southern flank of </a:t>
            </a:r>
            <a:r>
              <a:rPr lang="en-US" sz="1400" i="0" dirty="0" err="1">
                <a:solidFill>
                  <a:srgbClr val="26262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Tofua</a:t>
            </a:r>
            <a:r>
              <a:rPr lang="en-US" sz="1400" i="0" dirty="0">
                <a:solidFill>
                  <a:srgbClr val="26262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Island based on synthetic aperture radar, DEM, and optical imaging analysis.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7005d458-45be-48ae-8140-d43da96dd17b}" enabled="0" method="" siteId="{7005d458-45be-48ae-8140-d43da96dd17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224</Words>
  <Application>Microsoft Macintosh PowerPoint</Application>
  <PresentationFormat>Widescreen</PresentationFormat>
  <Paragraphs>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AvenirNextLTPro</vt:lpstr>
      <vt:lpstr>Calibri</vt:lpstr>
      <vt:lpstr>Simple Light</vt:lpstr>
      <vt:lpstr>Megatsunami simulation using ICESat-2 and other data can inform future hazards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Gibbons, Aimée C (GSFC-615.0)[KBRwyle]</dc:creator>
  <cp:lastModifiedBy>Felikson, Denis (GSFC-6150)</cp:lastModifiedBy>
  <cp:revision>17</cp:revision>
  <dcterms:created xsi:type="dcterms:W3CDTF">2023-06-12T16:47:18Z</dcterms:created>
  <dcterms:modified xsi:type="dcterms:W3CDTF">2025-09-09T16:49:39Z</dcterms:modified>
</cp:coreProperties>
</file>