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3FSm8fbXlB0RCwAQ94NUrw5rM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Amanda Fric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9"/>
    <p:restoredTop sz="94720"/>
  </p:normalViewPr>
  <p:slideViewPr>
    <p:cSldViewPr snapToGrid="0">
      <p:cViewPr varScale="1">
        <p:scale>
          <a:sx n="152" d="100"/>
          <a:sy n="152" d="100"/>
        </p:scale>
        <p:origin x="208" y="136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28" Type="http://schemas.openxmlformats.org/officeDocument/2006/relationships/theme" Target="theme/theme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kson, Denis (GSFC-6150)" userId="546f9328-c2a6-48f2-9716-f1e34aff5707" providerId="ADAL" clId="{11BA3897-7C79-57F7-84A9-BE77F47ABE6F}"/>
    <pc:docChg chg="modSld">
      <pc:chgData name="Felikson, Denis (GSFC-6150)" userId="546f9328-c2a6-48f2-9716-f1e34aff5707" providerId="ADAL" clId="{11BA3897-7C79-57F7-84A9-BE77F47ABE6F}" dt="2025-09-09T13:55:59.959" v="170" actId="20577"/>
      <pc:docMkLst>
        <pc:docMk/>
      </pc:docMkLst>
      <pc:sldChg chg="modSp mod">
        <pc:chgData name="Felikson, Denis (GSFC-6150)" userId="546f9328-c2a6-48f2-9716-f1e34aff5707" providerId="ADAL" clId="{11BA3897-7C79-57F7-84A9-BE77F47ABE6F}" dt="2025-09-09T13:55:59.959" v="170" actId="20577"/>
        <pc:sldMkLst>
          <pc:docMk/>
          <pc:sldMk cId="0" sldId="257"/>
        </pc:sldMkLst>
        <pc:spChg chg="mod">
          <ac:chgData name="Felikson, Denis (GSFC-6150)" userId="546f9328-c2a6-48f2-9716-f1e34aff5707" providerId="ADAL" clId="{11BA3897-7C79-57F7-84A9-BE77F47ABE6F}" dt="2025-09-09T13:55:59.959" v="170" actId="20577"/>
          <ac:spMkLst>
            <pc:docMk/>
            <pc:sldMk cId="0" sldId="257"/>
            <ac:spMk id="21" creationId="{056274FA-1F22-92F7-D158-996E32FD71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e3307e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4e3307e5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04e3307e5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4e3307e51_0_134"/>
          <p:cNvSpPr txBox="1">
            <a:spLocks noGrp="1"/>
          </p:cNvSpPr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04e3307e51_0_13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304e3307e51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e3307e51_0_17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304e3307e51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e3307e51_0_17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" name="Google Shape;103;g304e3307e51_0_17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304e3307e51_0_1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e3307e51_0_1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e3307e51_0_1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04e3307e51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4e3307e51_0_1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1" name="Google Shape;71;g304e3307e51_0_1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" name="Google Shape;72;g304e3307e51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4e3307e51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4e3307e51_0_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04e3307e51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e3307e51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04e3307e51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04e3307e51_0_14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g304e3307e51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e3307e51_0_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4e3307e51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e3307e51_0_15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g304e3307e51_0_15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g304e3307e51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4e3307e51_0_1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g304e3307e51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04e3307e51_0_1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304e3307e51_0_16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304e3307e51_0_16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304e3307e51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04e3307e51_0_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04e3307e51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04e3307e51_0_104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80" t="24516" r="357"/>
          <a:stretch/>
        </p:blipFill>
        <p:spPr>
          <a:xfrm>
            <a:off x="0" y="1460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304e3307e51_0_104"/>
          <p:cNvSpPr txBox="1">
            <a:spLocks noGrp="1"/>
          </p:cNvSpPr>
          <p:nvPr>
            <p:ph type="title"/>
          </p:nvPr>
        </p:nvSpPr>
        <p:spPr>
          <a:xfrm>
            <a:off x="48678" y="108477"/>
            <a:ext cx="12047527" cy="4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ICESat-2 data reveals a carbon sink potential in Boreal Forests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04e3307e51_0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6274FA-1F22-92F7-D158-996E32FD71FE}"/>
              </a:ext>
            </a:extLst>
          </p:cNvPr>
          <p:cNvSpPr txBox="1"/>
          <p:nvPr/>
        </p:nvSpPr>
        <p:spPr>
          <a:xfrm>
            <a:off x="864847" y="6403421"/>
            <a:ext cx="11093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Neigh, C.S.R., Montesano, P., Sexton, J.O., Wooten, M., Wagner, W., Feng, M., Carvalhais, N., Calle, L</a:t>
            </a:r>
            <a:r>
              <a:rPr lang="en-US" sz="1200" b="0" i="0">
                <a:solidFill>
                  <a:srgbClr val="0070C0"/>
                </a:solidFill>
                <a:effectLst/>
                <a:latin typeface="AvenirNextLTPro"/>
              </a:rPr>
              <a:t>., &amp; 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Carroll, M.L. (2025). Russian Forests Show Strong Potential for Young Forest Growth. </a:t>
            </a:r>
            <a:r>
              <a:rPr lang="en-US" sz="1200" b="0" i="1" dirty="0">
                <a:solidFill>
                  <a:srgbClr val="0070C0"/>
                </a:solidFill>
                <a:effectLst/>
                <a:latin typeface="AvenirNextLTPro"/>
              </a:rPr>
              <a:t>Communications Earth &amp; Environment </a:t>
            </a:r>
            <a:r>
              <a:rPr lang="en-US" sz="1200" b="1" dirty="0">
                <a:solidFill>
                  <a:srgbClr val="0070C0"/>
                </a:solidFill>
                <a:effectLst/>
                <a:latin typeface="AvenirNextLTPro"/>
              </a:rPr>
              <a:t>6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71. https://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doi.org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/10.1038/s43247-025-02006-9.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F29AE-B638-11E6-0726-A946D9E9A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75" y="2317056"/>
            <a:ext cx="10858843" cy="3921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76FD0-7FF5-72A4-0A6F-9D03FEF79CED}"/>
              </a:ext>
            </a:extLst>
          </p:cNvPr>
          <p:cNvSpPr txBox="1"/>
          <p:nvPr/>
        </p:nvSpPr>
        <p:spPr>
          <a:xfrm>
            <a:off x="4040926" y="6081367"/>
            <a:ext cx="411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Boreal forest growth and change hotspots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F0E68-DCA3-6C14-C24F-6D2A8B64CCCC}"/>
              </a:ext>
            </a:extLst>
          </p:cNvPr>
          <p:cNvSpPr txBox="1"/>
          <p:nvPr/>
        </p:nvSpPr>
        <p:spPr>
          <a:xfrm>
            <a:off x="138380" y="1032643"/>
            <a:ext cx="11646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Boreal forests are approximately a third of the Earth's forested area, and they are warming quickly.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Russia accounts for 73% of global boreal forest change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could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act as a carbon sink.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ICESat-2 heights were collated with Landsat estimates of disturbance and age to estimate growth potential.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Growth gaps and hotspots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forest growth were identified in southwest Russia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158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AvenirNextLTPro</vt:lpstr>
      <vt:lpstr>Calibri</vt:lpstr>
      <vt:lpstr>Simple Light</vt:lpstr>
      <vt:lpstr>ICESat-2 data reveals a carbon sink potential in Boreal Forests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Gibbons, Aimée C (GSFC-615.0)[KBRwyle]</dc:creator>
  <cp:lastModifiedBy>Felikson, Denis (GSFC-6150)</cp:lastModifiedBy>
  <cp:revision>11</cp:revision>
  <dcterms:created xsi:type="dcterms:W3CDTF">2023-06-12T16:47:18Z</dcterms:created>
  <dcterms:modified xsi:type="dcterms:W3CDTF">2025-09-09T13:56:00Z</dcterms:modified>
</cp:coreProperties>
</file>